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546C6-86E0-4568-996E-6EAD4903A0E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9ACC-252D-4448-8EA8-A9E367C0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02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202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CB1971-6DA0-482A-B130-9BD1A05B47D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202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2023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2438A5-38FF-48F5-ADC1-06D39BACAEE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12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212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BE0747-FE40-4DE1-A051-02413DE5B39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212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2125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1DFF27-A9D8-4690-9EAA-E20993B025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2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8222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46D9EC-78A8-408C-8F97-68292F9096A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8222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8222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27A405-F058-4AEA-AD12-41472BE865D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6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7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85B1AF26-26D2-4E31-856A-760F8CD518F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2EC0ED0A-6285-4256-BA19-03E3124D4D2D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NJ Property Tax Reimbursement (PTR)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Referred to as “Senior Freeze”</a:t>
            </a:r>
          </a:p>
        </p:txBody>
      </p:sp>
      <p:pic>
        <p:nvPicPr>
          <p:cNvPr id="599046" name="~PP338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8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NJ-3 Property Tax Reimbursement </a:t>
            </a:r>
            <a:r>
              <a:rPr lang="en-US" sz="1400"/>
              <a:t>v11.0 </a:t>
            </a:r>
            <a:r>
              <a:rPr lang="en-US" sz="1400" smtClean="0"/>
              <a:t>VO.pptx</a:t>
            </a:r>
            <a:endParaRPr lang="en-US" sz="1400" dirty="0"/>
          </a:p>
        </p:txBody>
      </p:sp>
      <p:sp>
        <p:nvSpPr>
          <p:cNvPr id="45671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671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048015-49F3-4AFD-8B8C-C78241E2BF0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56712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2876"/>
      </p:ext>
    </p:extLst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9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90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PTR Forms and Preparation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PTR-1</a:t>
            </a:r>
            <a:r>
              <a:rPr lang="en-US" sz="2000" smtClean="0"/>
              <a:t>  Completed by TP in 1</a:t>
            </a:r>
            <a:r>
              <a:rPr lang="en-US" sz="2000" baseline="30000" smtClean="0"/>
              <a:t>st</a:t>
            </a:r>
            <a:r>
              <a:rPr lang="en-US" sz="2000" smtClean="0"/>
              <a:t> year of eligibility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Must meet income limits in both current and prior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PTR-2</a:t>
            </a:r>
            <a:r>
              <a:rPr lang="en-US" sz="2000" smtClean="0"/>
              <a:t>  Sent to TP by State in subsequent years with pre-printed prior year information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Preparation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Complete basic info:  Name(s), address, SSN, over 65 or receiving SS Disability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Check boxes that TP meets residence eligibility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Itemize </a:t>
            </a:r>
            <a:r>
              <a:rPr lang="en-US" sz="2000" b="1" u="sng" smtClean="0"/>
              <a:t>total</a:t>
            </a:r>
            <a:r>
              <a:rPr lang="en-US" sz="2000" smtClean="0"/>
              <a:t> income, </a:t>
            </a:r>
            <a:r>
              <a:rPr lang="en-US" sz="2000" b="1" smtClean="0"/>
              <a:t>taxable</a:t>
            </a:r>
            <a:r>
              <a:rPr lang="en-US" sz="2000" smtClean="0"/>
              <a:t> and </a:t>
            </a:r>
            <a:r>
              <a:rPr lang="en-US" sz="2000" b="1" smtClean="0"/>
              <a:t>non-taxable,</a:t>
            </a:r>
            <a:r>
              <a:rPr lang="en-US" sz="2000" smtClean="0"/>
              <a:t> on back of PTR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PTR-1 Current and prior year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PTR-2 Current year only	</a:t>
            </a:r>
          </a:p>
        </p:txBody>
      </p:sp>
      <p:pic>
        <p:nvPicPr>
          <p:cNvPr id="598020" name="~PP338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3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7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D7E456-70EE-44A5-BED0-D1387775CD6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4577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769"/>
      </p:ext>
    </p:extLst>
  </p:cSld>
  <p:clrMapOvr>
    <a:masterClrMapping/>
  </p:clrMapOvr>
  <p:transition advTm="7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8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80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PTR Preparation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TP goes to local tax office for completion and certification of </a:t>
            </a:r>
            <a:r>
              <a:rPr lang="en-US" sz="2800" b="1" smtClean="0"/>
              <a:t>gross</a:t>
            </a:r>
            <a:r>
              <a:rPr lang="en-US" sz="2800" smtClean="0"/>
              <a:t> </a:t>
            </a:r>
            <a:r>
              <a:rPr lang="en-US" sz="2800" b="1" smtClean="0"/>
              <a:t>property tax </a:t>
            </a:r>
            <a:r>
              <a:rPr lang="en-US" sz="2800" smtClean="0"/>
              <a:t>on</a:t>
            </a:r>
            <a:r>
              <a:rPr lang="en-US" sz="2800" b="1" smtClean="0"/>
              <a:t> </a:t>
            </a:r>
            <a:r>
              <a:rPr lang="en-US" sz="2800" smtClean="0"/>
              <a:t>Tax Certification 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PTR-1 Current and prior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PTR-2 Current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Using info from tax office, enter prior year tax, if applicable, and current tax on PTR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Difference between current year taxes and prior/base year taxes are reimbursed to TP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Signed PTR and Tax Certification Form mailed to State in pre-addressed envelope included in PTR package</a:t>
            </a:r>
          </a:p>
        </p:txBody>
      </p:sp>
      <p:pic>
        <p:nvPicPr>
          <p:cNvPr id="600068" name="~PP138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3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58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2C9889-0C79-421D-BC68-447DB5E3C76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45875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33395"/>
      </p:ext>
    </p:extLst>
  </p:cSld>
  <p:clrMapOvr>
    <a:masterClrMapping/>
  </p:clrMapOvr>
  <p:transition advTm="1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0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006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231</Words>
  <Application>Microsoft Office PowerPoint</Application>
  <PresentationFormat>On-screen Show (4:3)</PresentationFormat>
  <Paragraphs>43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NJ Template 06</vt:lpstr>
      <vt:lpstr>NJ Property Tax Reimbursement (PTR)</vt:lpstr>
      <vt:lpstr>PTR Forms and Preparation</vt:lpstr>
      <vt:lpstr>PTR Preparation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 Property Tax Reimbursement (PTR)</dc:title>
  <dc:creator>HershAl</dc:creator>
  <cp:lastModifiedBy>HershAl</cp:lastModifiedBy>
  <cp:revision>2</cp:revision>
  <dcterms:created xsi:type="dcterms:W3CDTF">2012-01-07T00:34:54Z</dcterms:created>
  <dcterms:modified xsi:type="dcterms:W3CDTF">2012-01-07T00:34:54Z</dcterms:modified>
</cp:coreProperties>
</file>